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58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6" r:id="rId12"/>
    <p:sldId id="297" r:id="rId13"/>
    <p:sldId id="298" r:id="rId14"/>
    <p:sldId id="299" r:id="rId15"/>
    <p:sldId id="300" r:id="rId16"/>
    <p:sldId id="302" r:id="rId17"/>
    <p:sldId id="301" r:id="rId18"/>
    <p:sldId id="303" r:id="rId19"/>
    <p:sldId id="304" r:id="rId20"/>
    <p:sldId id="295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70" r:id="rId29"/>
    <p:sldId id="269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2" r:id="rId41"/>
    <p:sldId id="283" r:id="rId42"/>
    <p:sldId id="281" r:id="rId43"/>
    <p:sldId id="285" r:id="rId44"/>
    <p:sldId id="284" r:id="rId45"/>
    <p:sldId id="305" r:id="rId46"/>
    <p:sldId id="307" r:id="rId47"/>
    <p:sldId id="308" r:id="rId48"/>
    <p:sldId id="306" r:id="rId49"/>
    <p:sldId id="309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0DC1DE-CF4E-40EC-A558-A0F39F1C38B7}">
          <p14:sldIdLst>
            <p14:sldId id="256"/>
            <p14:sldId id="287"/>
            <p14:sldId id="258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2"/>
            <p14:sldId id="301"/>
            <p14:sldId id="303"/>
            <p14:sldId id="304"/>
            <p14:sldId id="295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1"/>
            <p14:sldId id="285"/>
            <p14:sldId id="284"/>
          </p14:sldIdLst>
        </p14:section>
        <p14:section name="Untitled Section" id="{E0817C61-EA51-443B-8F6E-A11D0F336424}">
          <p14:sldIdLst>
            <p14:sldId id="305"/>
            <p14:sldId id="307"/>
            <p14:sldId id="308"/>
            <p14:sldId id="306"/>
            <p14:sldId id="309"/>
            <p14:sldId id="310"/>
            <p14:sldId id="311"/>
            <p14:sldId id="31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05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58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42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3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66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792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09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15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75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60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13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6C463-24F0-4B6F-B743-6832752F688C}" type="datetimeFigureOut">
              <a:rPr lang="en-IN" smtClean="0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D91B7-9062-4F15-A9C8-8F2E5C7976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456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714B-FEBB-4968-B51A-D76C30BAE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301" y="1113485"/>
            <a:ext cx="9913398" cy="238760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Understand Kotlin Coroutines  </a:t>
            </a:r>
            <a:br>
              <a:rPr lang="en-US" b="1" i="0" dirty="0">
                <a:effectLst/>
                <a:latin typeface="Roboto" panose="02000000000000000000" pitchFamily="2" charset="0"/>
              </a:rPr>
            </a:b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99C38-3A6E-4469-9A2A-1D18382AAF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IN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+mj-ea"/>
                <a:cs typeface="+mj-cs"/>
              </a:rPr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251401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73EF3-44D4-406F-B1B8-AFDE38DA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9873-5F40-47FB-B573-1FB88863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IN" sz="60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sz="6000" b="1" dirty="0">
                <a:latin typeface="Roboto" panose="02000000000000000000" pitchFamily="2" charset="0"/>
                <a:ea typeface="Roboto" panose="02000000000000000000" pitchFamily="2" charset="0"/>
              </a:rPr>
              <a:t>Callbacks ?</a:t>
            </a:r>
            <a:br>
              <a:rPr lang="en-IN" sz="60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IN" sz="6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ED5D-5F16-4524-A5AF-125A90EA8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Kotlin compiler writes them under the hood when the computation can suspend</a:t>
            </a:r>
          </a:p>
        </p:txBody>
      </p:sp>
    </p:spTree>
    <p:extLst>
      <p:ext uri="{BB962C8B-B14F-4D97-AF65-F5344CB8AC3E}">
        <p14:creationId xmlns:p14="http://schemas.microsoft.com/office/powerpoint/2010/main" val="89313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9873-5F40-47FB-B573-1FB88863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IN" sz="60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sz="6000" b="1" dirty="0">
                <a:latin typeface="Roboto" panose="02000000000000000000" pitchFamily="2" charset="0"/>
                <a:ea typeface="Roboto" panose="02000000000000000000" pitchFamily="2" charset="0"/>
              </a:rPr>
              <a:t>Continuation </a:t>
            </a:r>
            <a:br>
              <a:rPr lang="en-IN" sz="60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IN" sz="6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ED5D-5F16-4524-A5AF-125A90EA8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01" y="2518084"/>
            <a:ext cx="10960223" cy="1228293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IN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r>
              <a:rPr lang="en-IN" sz="4000" b="1" dirty="0">
                <a:latin typeface="Roboto" panose="02000000000000000000" pitchFamily="2" charset="0"/>
                <a:ea typeface="Roboto" panose="02000000000000000000" pitchFamily="2" charset="0"/>
              </a:rPr>
              <a:t>Coroutines  call those “callbacks” continuation</a:t>
            </a:r>
          </a:p>
        </p:txBody>
      </p:sp>
    </p:spTree>
    <p:extLst>
      <p:ext uri="{BB962C8B-B14F-4D97-AF65-F5344CB8AC3E}">
        <p14:creationId xmlns:p14="http://schemas.microsoft.com/office/powerpoint/2010/main" val="5354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C66C2-EAC5-4658-A923-65BE5046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3DFFB-3C93-4B2C-89AC-00A13992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25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165E0-F8F2-440B-AAF4-7E229766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9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98A59-913C-4ECD-AF0B-41E6194F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5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14094-5E5F-43FA-9008-116105DC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8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7E3C-EF7D-4823-9291-B3A8DF73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F5F11-BFE9-4457-8308-DD21F730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2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714B-FEBB-4968-B51A-D76C30BAE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532" y="2889018"/>
            <a:ext cx="9144000" cy="147879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What problems are coroutines trying to solve</a:t>
            </a:r>
            <a:endParaRPr lang="en-IN" b="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Google Shape;22;p3">
            <a:extLst>
              <a:ext uri="{FF2B5EF4-FFF2-40B4-BE49-F238E27FC236}">
                <a16:creationId xmlns:a16="http://schemas.microsoft.com/office/drawing/2014/main" id="{F74449BC-9F08-4167-89B0-483A3F57B91F}"/>
              </a:ext>
            </a:extLst>
          </p:cNvPr>
          <p:cNvSpPr/>
          <p:nvPr/>
        </p:nvSpPr>
        <p:spPr>
          <a:xfrm>
            <a:off x="-5550" y="0"/>
            <a:ext cx="12197550" cy="1018500"/>
          </a:xfrm>
          <a:prstGeom prst="rect">
            <a:avLst/>
          </a:prstGeom>
          <a:solidFill>
            <a:srgbClr val="304F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530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0371E-64E2-4BF9-AC75-8EFB5B4C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25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F732-1113-438A-A0BA-1412005E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BD0A-ADD9-46ED-B6BB-DFE639108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F0992-0F15-40A3-A521-421C9F93D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DE4EC-2E32-43B0-B0B2-3B507F5E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4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25159-EAC8-43C6-8D71-A96D567BF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4543"/>
            <a:ext cx="10515600" cy="1325563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Suspend and resume </a:t>
            </a:r>
            <a:br>
              <a:rPr lang="en-US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replace callbacks</a:t>
            </a:r>
          </a:p>
        </p:txBody>
      </p:sp>
    </p:spTree>
    <p:extLst>
      <p:ext uri="{BB962C8B-B14F-4D97-AF65-F5344CB8AC3E}">
        <p14:creationId xmlns:p14="http://schemas.microsoft.com/office/powerpoint/2010/main" val="2156518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F76582-626D-4BD5-B899-AA8BD74D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1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3C34-7C77-4178-A649-BB49674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3136037"/>
            <a:ext cx="4594934" cy="1888724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Dispatchers</a:t>
            </a:r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endParaRPr lang="en-IN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96B0-9C95-4F3A-8624-5306437D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445" y="1816747"/>
            <a:ext cx="2518299" cy="4351338"/>
          </a:xfrm>
        </p:spPr>
        <p:txBody>
          <a:bodyPr/>
          <a:lstStyle/>
          <a:p>
            <a:r>
              <a:rPr lang="en-US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Default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6546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3C34-7C77-4178-A649-BB49674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3136037"/>
            <a:ext cx="4594934" cy="1888724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Dispatchers</a:t>
            </a:r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endParaRPr lang="en-IN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96B0-9C95-4F3A-8624-5306437D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594" y="1559295"/>
            <a:ext cx="3893598" cy="4351338"/>
          </a:xfrm>
        </p:spPr>
        <p:txBody>
          <a:bodyPr/>
          <a:lstStyle/>
          <a:p>
            <a:endParaRPr lang="en-US" b="1" i="0" dirty="0">
              <a:solidFill>
                <a:srgbClr val="FFFF00"/>
              </a:solidFill>
              <a:effectLst/>
              <a:latin typeface="Roboto" panose="02000000000000000000" pitchFamily="2" charset="0"/>
            </a:endParaRPr>
          </a:p>
          <a:p>
            <a:endParaRPr lang="en-US" b="1" dirty="0">
              <a:solidFill>
                <a:srgbClr val="FFFF00"/>
              </a:solidFill>
              <a:latin typeface="Roboto" panose="02000000000000000000" pitchFamily="2" charset="0"/>
            </a:endParaRPr>
          </a:p>
          <a:p>
            <a:r>
              <a:rPr lang="en-US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IO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380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3C34-7C77-4178-A649-BB49674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3136037"/>
            <a:ext cx="4594934" cy="1888724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Dispatchers</a:t>
            </a:r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endParaRPr lang="en-IN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96B0-9C95-4F3A-8624-5306437D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594" y="1559295"/>
            <a:ext cx="3893598" cy="4351338"/>
          </a:xfrm>
        </p:spPr>
        <p:txBody>
          <a:bodyPr/>
          <a:lstStyle/>
          <a:p>
            <a:endParaRPr lang="en-US" b="1" i="0" dirty="0">
              <a:solidFill>
                <a:srgbClr val="FFFF00"/>
              </a:solidFill>
              <a:effectLst/>
              <a:latin typeface="Roboto" panose="02000000000000000000" pitchFamily="2" charset="0"/>
            </a:endParaRPr>
          </a:p>
          <a:p>
            <a:endParaRPr lang="en-US" b="1" dirty="0">
              <a:solidFill>
                <a:srgbClr val="FFFF00"/>
              </a:solidFill>
              <a:latin typeface="Roboto" panose="02000000000000000000" pitchFamily="2" charset="0"/>
            </a:endParaRPr>
          </a:p>
          <a:p>
            <a:endParaRPr lang="en-US" b="1" dirty="0">
              <a:solidFill>
                <a:srgbClr val="FFFF00"/>
              </a:solidFill>
              <a:latin typeface="Roboto" panose="02000000000000000000" pitchFamily="2" charset="0"/>
            </a:endParaRPr>
          </a:p>
          <a:p>
            <a:endParaRPr lang="en-US" b="1" dirty="0">
              <a:solidFill>
                <a:srgbClr val="FFFF00"/>
              </a:solidFill>
              <a:latin typeface="Roboto" panose="02000000000000000000" pitchFamily="2" charset="0"/>
            </a:endParaRPr>
          </a:p>
          <a:p>
            <a:r>
              <a:rPr lang="en-US" b="1" dirty="0">
                <a:solidFill>
                  <a:srgbClr val="FFFF00"/>
                </a:solidFill>
                <a:latin typeface="Roboto" panose="02000000000000000000" pitchFamily="2" charset="0"/>
              </a:rPr>
              <a:t>Main</a:t>
            </a:r>
            <a:endParaRPr lang="en-US" b="1" i="0" dirty="0">
              <a:solidFill>
                <a:srgbClr val="FFFF00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42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3C34-7C77-4178-A649-BB49674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3136037"/>
            <a:ext cx="4594934" cy="1888724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Dispatchers</a:t>
            </a:r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endParaRPr lang="en-IN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96B0-9C95-4F3A-8624-5306437D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455" y="1763481"/>
            <a:ext cx="2518299" cy="4351338"/>
          </a:xfrm>
        </p:spPr>
        <p:txBody>
          <a:bodyPr/>
          <a:lstStyle/>
          <a:p>
            <a:r>
              <a:rPr lang="en-US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Default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700619-754E-4081-8678-F18F6D542615}"/>
              </a:ext>
            </a:extLst>
          </p:cNvPr>
          <p:cNvSpPr txBox="1">
            <a:spLocks/>
          </p:cNvSpPr>
          <p:nvPr/>
        </p:nvSpPr>
        <p:spPr>
          <a:xfrm>
            <a:off x="6829889" y="1763481"/>
            <a:ext cx="37522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  <a:latin typeface="Roboto" panose="02000000000000000000" pitchFamily="2" charset="0"/>
              </a:rPr>
              <a:t>CPU intensive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2255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3C34-7C77-4178-A649-BB49674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3136037"/>
            <a:ext cx="4594934" cy="1888724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Dispatchers</a:t>
            </a:r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endParaRPr lang="en-IN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96B0-9C95-4F3A-8624-5306437D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455" y="1763481"/>
            <a:ext cx="2518299" cy="4351338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Roboto" panose="02000000000000000000" pitchFamily="2" charset="0"/>
              </a:rPr>
              <a:t>IO</a:t>
            </a:r>
            <a:endParaRPr lang="en-US" dirty="0"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700619-754E-4081-8678-F18F6D542615}"/>
              </a:ext>
            </a:extLst>
          </p:cNvPr>
          <p:cNvSpPr txBox="1">
            <a:spLocks/>
          </p:cNvSpPr>
          <p:nvPr/>
        </p:nvSpPr>
        <p:spPr>
          <a:xfrm>
            <a:off x="6829889" y="1763481"/>
            <a:ext cx="37522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  <a:latin typeface="Roboto" panose="02000000000000000000" pitchFamily="2" charset="0"/>
              </a:rPr>
              <a:t>Blocking Network and disk io 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20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714B-FEBB-4968-B51A-D76C30BAE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532" y="2889018"/>
            <a:ext cx="9144000" cy="147879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Coroutines </a:t>
            </a:r>
            <a:r>
              <a:rPr lang="en-IN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simplify async</a:t>
            </a:r>
            <a:b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code by </a:t>
            </a:r>
            <a:r>
              <a:rPr lang="en-IN" b="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replacing Callbacks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65F38-557E-440F-AC42-2AE849AB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5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3C34-7C77-4178-A649-BB49674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3136037"/>
            <a:ext cx="4594934" cy="1888724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  <a:t>Dispatchers</a:t>
            </a:r>
            <a:br>
              <a:rPr lang="en-US" b="1" i="0" dirty="0">
                <a:solidFill>
                  <a:srgbClr val="92D050"/>
                </a:solidFill>
                <a:effectLst/>
                <a:latin typeface="Roboto" panose="02000000000000000000" pitchFamily="2" charset="0"/>
              </a:rPr>
            </a:br>
            <a:endParaRPr lang="en-IN" b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96B0-9C95-4F3A-8624-5306437D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455" y="1763481"/>
            <a:ext cx="2518299" cy="4351338"/>
          </a:xfrm>
        </p:spPr>
        <p:txBody>
          <a:bodyPr/>
          <a:lstStyle/>
          <a:p>
            <a:r>
              <a:rPr lang="en-US" b="1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Main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700619-754E-4081-8678-F18F6D542615}"/>
              </a:ext>
            </a:extLst>
          </p:cNvPr>
          <p:cNvSpPr txBox="1">
            <a:spLocks/>
          </p:cNvSpPr>
          <p:nvPr/>
        </p:nvSpPr>
        <p:spPr>
          <a:xfrm>
            <a:off x="6829889" y="1763481"/>
            <a:ext cx="37522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  <a:latin typeface="Roboto" panose="02000000000000000000" pitchFamily="2" charset="0"/>
              </a:rPr>
              <a:t>UI Tasks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749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A7BB10-58C3-42E1-9D29-E9538052E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45" y="0"/>
            <a:ext cx="12048552" cy="6766534"/>
          </a:xfrm>
        </p:spPr>
      </p:pic>
    </p:spTree>
    <p:extLst>
      <p:ext uri="{BB962C8B-B14F-4D97-AF65-F5344CB8AC3E}">
        <p14:creationId xmlns:p14="http://schemas.microsoft.com/office/powerpoint/2010/main" val="2878077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597C5-8017-478C-958B-B2FEA5E40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6" y="0"/>
            <a:ext cx="12117026" cy="6755907"/>
          </a:xfrm>
        </p:spPr>
      </p:pic>
    </p:spTree>
    <p:extLst>
      <p:ext uri="{BB962C8B-B14F-4D97-AF65-F5344CB8AC3E}">
        <p14:creationId xmlns:p14="http://schemas.microsoft.com/office/powerpoint/2010/main" val="89891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EFD2AD-FD2C-4EE9-BE48-AC6309DB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15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D5085-9E98-482C-89D5-BD37310C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05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75126-3B71-4CD4-838F-0CA6FCC8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5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EA4BDB-364E-4530-9CC5-7589B176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1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FF202F-5722-405D-AC17-DEE30E40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38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3EC298-A750-4872-9EC6-A3011BAB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72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68535-0872-49D8-AEF0-4F98FE6B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4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24F2FA-CA2C-4665-9607-D2528AF4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76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33EF0-FA81-4C79-835B-471B73F02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CAE10-5645-4C9B-990C-EED53587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63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90594-1C62-4817-A67C-196AFAB9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72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6FC48-79EB-4498-8AE9-153DC709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75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FB3D5-7F56-4B27-B6A3-835360EE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81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17D3FA-34BE-45A5-8107-7A5DAB87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7" y="168822"/>
            <a:ext cx="7270812" cy="6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70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7E3C-D5A0-4EA2-9C74-0C91143D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IN" b="1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Structured concurrency﻿</a:t>
            </a:r>
            <a:endParaRPr lang="en-IN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349B5-4531-4D0A-AA8F-AA5EEA528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2955"/>
            <a:ext cx="10515600" cy="24889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Coroutines follow a principle of 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structured concurrency</a:t>
            </a:r>
            <a:r>
              <a:rPr lang="en-US" sz="3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which means that new coroutines can be only launched in a specific </a:t>
            </a:r>
            <a:r>
              <a:rPr lang="en-US" sz="3200" b="1" i="0" u="none" strike="noStrike" dirty="0">
                <a:solidFill>
                  <a:srgbClr val="92D05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CoroutineScope</a:t>
            </a:r>
            <a:r>
              <a:rPr lang="en-US" sz="3200" b="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which delimits the lifetime of the coroutine</a:t>
            </a:r>
            <a:endParaRPr lang="en-IN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945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2359-BB2B-4484-BD2F-991E5B2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32D72-B545-49A0-BEDA-07A56659A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Keep track of coroutines</a:t>
            </a:r>
          </a:p>
          <a:p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Ability to cancel them</a:t>
            </a:r>
          </a:p>
          <a:p>
            <a:r>
              <a:rPr lang="en-IN" b="1" dirty="0">
                <a:latin typeface="Roboto" panose="02000000000000000000" pitchFamily="2" charset="0"/>
                <a:ea typeface="Roboto" panose="02000000000000000000" pitchFamily="2" charset="0"/>
              </a:rPr>
              <a:t>Is notified of failures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0740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8A068-FE5F-4E6A-93FD-744B0CB18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22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B0D67B-77FA-4913-8337-5D9B9F8E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8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68BBA-10B7-4153-ADF0-F5C8E03A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83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5C347-DCE6-4DA1-BFD8-ED2EB9E31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03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011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89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1232C-C81E-4672-9873-2FBAF3A52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9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B42D2B-0EA4-4D5E-9420-C8F8CF4EC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2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2CD75-DE3B-4099-874D-D7F3FE90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8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EB87C-1167-4BF6-BD9B-923B927F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5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129</Words>
  <Application>Microsoft Office PowerPoint</Application>
  <PresentationFormat>Widescreen</PresentationFormat>
  <Paragraphs>45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Roboto</vt:lpstr>
      <vt:lpstr>Office Theme</vt:lpstr>
      <vt:lpstr>Understand Kotlin Coroutines   </vt:lpstr>
      <vt:lpstr>What problems are coroutines trying to solve</vt:lpstr>
      <vt:lpstr>Coroutines simplify async code by replacing Callbacks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Callbacks ? </vt:lpstr>
      <vt:lpstr> Continuation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Suspend and resume  replace callbacks</vt:lpstr>
      <vt:lpstr>PowerPoint Presentation</vt:lpstr>
      <vt:lpstr> Dispatchers </vt:lpstr>
      <vt:lpstr> Dispatchers </vt:lpstr>
      <vt:lpstr> Dispatchers </vt:lpstr>
      <vt:lpstr> Dispatchers </vt:lpstr>
      <vt:lpstr> Dispatchers </vt:lpstr>
      <vt:lpstr> Dispatchers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Structured concurrency﻿</vt:lpstr>
      <vt:lpstr>Scopes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Subramanian Murugan</dc:creator>
  <cp:lastModifiedBy>Subramanian Murugan</cp:lastModifiedBy>
  <cp:revision>48</cp:revision>
  <dcterms:created xsi:type="dcterms:W3CDTF">2021-06-05T09:08:30Z</dcterms:created>
  <dcterms:modified xsi:type="dcterms:W3CDTF">2021-06-05T15:35:47Z</dcterms:modified>
</cp:coreProperties>
</file>